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6" r:id="rId7"/>
    <p:sldId id="263" r:id="rId8"/>
    <p:sldId id="262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62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17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5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47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58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17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01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48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4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45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51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B88F-B1A5-4EA8-9276-874FF0134FC6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2038-E5D6-4893-8BFA-746B1EA65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97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52jWF41HyH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OvG2h1Foin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/>
          <a:lstStyle/>
          <a:p>
            <a:r>
              <a:rPr lang="nl-NL" dirty="0" smtClean="0"/>
              <a:t>The Lady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Lamp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nl-NL" dirty="0" smtClean="0"/>
              <a:t>De geschiedenis van de VVT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76671"/>
            <a:ext cx="2403055" cy="360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9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8" b="8019"/>
          <a:stretch/>
        </p:blipFill>
        <p:spPr bwMode="auto">
          <a:xfrm>
            <a:off x="20929" y="0"/>
            <a:ext cx="9217024" cy="81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22001" r="15131" b="21575"/>
          <a:stretch/>
        </p:blipFill>
        <p:spPr bwMode="auto">
          <a:xfrm>
            <a:off x="180229" y="5445224"/>
            <a:ext cx="3752262" cy="250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390" r="40208" b="6250"/>
          <a:stretch/>
        </p:blipFill>
        <p:spPr bwMode="auto">
          <a:xfrm>
            <a:off x="4368799" y="908720"/>
            <a:ext cx="4775201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32860" r="41801"/>
          <a:stretch/>
        </p:blipFill>
        <p:spPr bwMode="auto">
          <a:xfrm>
            <a:off x="180229" y="260648"/>
            <a:ext cx="4114801" cy="491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0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8" b="8019"/>
          <a:stretch/>
        </p:blipFill>
        <p:spPr bwMode="auto">
          <a:xfrm>
            <a:off x="-73024" y="-1097035"/>
            <a:ext cx="9217024" cy="81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9288" y="33861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toekomst van de zorg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6400800" cy="480208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Meer gespecialiseerde verpleeghuizen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Meer gespecialiseerde ziekenhuizen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Uitbreiding van de zorg thuis: goedkoper dan instituten.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Puzzelopdracht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159274" cy="26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0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8" b="8019"/>
          <a:stretch/>
        </p:blipFill>
        <p:spPr bwMode="auto">
          <a:xfrm>
            <a:off x="-73024" y="-1094509"/>
            <a:ext cx="9217024" cy="81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Programma vandaag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Huiswerk bespreken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Geschiedenis van de VVT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Hoe was de zorg georganiseerd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Hoe is de zorg nu georganiseerd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Kijken naar de toekomst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Film en puzzel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81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8" b="8019"/>
          <a:stretch/>
        </p:blipFill>
        <p:spPr bwMode="auto">
          <a:xfrm>
            <a:off x="3867" y="-675456"/>
            <a:ext cx="9217024" cy="81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Huiswerk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5140" y="1124744"/>
            <a:ext cx="7488832" cy="4797152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Groep 1: vraag 1+2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Groep 2: vraag 3+4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Groep 3: vraag 5+6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Groep 4: vraag 7+8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Groep 5: vraag 9+10</a:t>
            </a:r>
          </a:p>
          <a:p>
            <a:pPr algn="l"/>
            <a:endParaRPr lang="nl-NL" dirty="0" smtClean="0">
              <a:solidFill>
                <a:srgbClr val="002060"/>
              </a:solidFill>
            </a:endParaRPr>
          </a:p>
          <a:p>
            <a:pPr algn="l"/>
            <a:r>
              <a:rPr lang="nl-NL" dirty="0" smtClean="0">
                <a:solidFill>
                  <a:srgbClr val="002060"/>
                </a:solidFill>
              </a:rPr>
              <a:t>Overleg onderling welke antwoorden goed zijn. Na 5 minuten geef ik 1 iemand per groepje het woord. Is het antwoord niet goed? Mag groep 2 het antwoord geven. Wie scoort de meeste punten?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8" b="8019"/>
          <a:stretch/>
        </p:blipFill>
        <p:spPr bwMode="auto">
          <a:xfrm>
            <a:off x="-73024" y="-1094509"/>
            <a:ext cx="9217024" cy="81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9288" y="332656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Hoe was de zorg vroeger georganiseerd?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056784" cy="388843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Wie vroeger ziek was had pech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Kerken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Florence Nightingale: Sociaal Hervormer van de huidige verpleging: oorlogsslachtoffers.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</a:rPr>
              <a:t>Notes</a:t>
            </a:r>
            <a:r>
              <a:rPr lang="nl-NL" dirty="0" smtClean="0">
                <a:solidFill>
                  <a:srgbClr val="002060"/>
                </a:solidFill>
              </a:rPr>
              <a:t> on </a:t>
            </a:r>
            <a:r>
              <a:rPr lang="nl-NL" dirty="0" err="1" smtClean="0">
                <a:solidFill>
                  <a:srgbClr val="002060"/>
                </a:solidFill>
              </a:rPr>
              <a:t>Nursing</a:t>
            </a:r>
            <a:r>
              <a:rPr lang="nl-NL" dirty="0" smtClean="0">
                <a:solidFill>
                  <a:srgbClr val="002060"/>
                </a:solidFill>
              </a:rPr>
              <a:t>: het begin van onze verpleegkundige methoden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8" b="8019"/>
          <a:stretch/>
        </p:blipFill>
        <p:spPr bwMode="auto">
          <a:xfrm>
            <a:off x="-73024" y="-1094509"/>
            <a:ext cx="9217024" cy="81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-387424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Filmpje Florence Nightingale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5544616"/>
          </a:xfrm>
        </p:spPr>
        <p:txBody>
          <a:bodyPr>
            <a:normAutofit/>
          </a:bodyPr>
          <a:lstStyle/>
          <a:p>
            <a:r>
              <a:rPr lang="nl-NL" dirty="0" smtClean="0">
                <a:hlinkClick r:id="rId4"/>
              </a:rPr>
              <a:t>https://www.youtube.com/watch?v=52jWF41HyHg</a:t>
            </a:r>
            <a:endParaRPr lang="nl-NL" dirty="0" smtClean="0"/>
          </a:p>
          <a:p>
            <a:pPr algn="l"/>
            <a:endParaRPr lang="nl-NL" dirty="0">
              <a:solidFill>
                <a:srgbClr val="002060"/>
              </a:solidFill>
            </a:endParaRPr>
          </a:p>
          <a:p>
            <a:pPr algn="l"/>
            <a:r>
              <a:rPr lang="nl-NL" dirty="0" smtClean="0">
                <a:solidFill>
                  <a:srgbClr val="002060"/>
                </a:solidFill>
              </a:rPr>
              <a:t>Kijkopdracht: welke ideeën over haar manier van </a:t>
            </a:r>
            <a:r>
              <a:rPr lang="nl-NL" dirty="0" err="1" smtClean="0">
                <a:solidFill>
                  <a:srgbClr val="002060"/>
                </a:solidFill>
              </a:rPr>
              <a:t>zorgverlenen</a:t>
            </a:r>
            <a:r>
              <a:rPr lang="nl-NL" dirty="0" smtClean="0">
                <a:solidFill>
                  <a:srgbClr val="002060"/>
                </a:solidFill>
              </a:rPr>
              <a:t> kom je nu nog steeds tegen?</a:t>
            </a:r>
          </a:p>
          <a:p>
            <a:pPr algn="l"/>
            <a:endParaRPr lang="nl-NL" dirty="0" smtClean="0">
              <a:solidFill>
                <a:srgbClr val="002060"/>
              </a:solidFill>
            </a:endParaRPr>
          </a:p>
          <a:p>
            <a:pPr algn="l"/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8" b="8019"/>
          <a:stretch/>
        </p:blipFill>
        <p:spPr bwMode="auto">
          <a:xfrm>
            <a:off x="-73024" y="-1094509"/>
            <a:ext cx="9217024" cy="81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-243408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Geschiedenis van de VVT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5088" y="1196752"/>
            <a:ext cx="6400800" cy="4680520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rgbClr val="002060"/>
                </a:solidFill>
              </a:rPr>
              <a:t>1878: verpleegstersopleiding</a:t>
            </a:r>
          </a:p>
          <a:p>
            <a:pPr algn="l"/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4"/>
          <a:stretch/>
        </p:blipFill>
        <p:spPr bwMode="auto">
          <a:xfrm>
            <a:off x="2843808" y="2953398"/>
            <a:ext cx="2951411" cy="268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0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8" b="8019"/>
          <a:stretch/>
        </p:blipFill>
        <p:spPr bwMode="auto">
          <a:xfrm>
            <a:off x="-73024" y="-1094509"/>
            <a:ext cx="9217024" cy="81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0688" y="1340768"/>
            <a:ext cx="8229600" cy="1143000"/>
          </a:xfrm>
        </p:spPr>
        <p:txBody>
          <a:bodyPr>
            <a:noAutofit/>
          </a:bodyPr>
          <a:lstStyle/>
          <a:p>
            <a:r>
              <a:rPr lang="nl-NL" sz="7200" dirty="0" smtClean="0">
                <a:solidFill>
                  <a:schemeClr val="bg1"/>
                </a:solidFill>
              </a:rPr>
              <a:t>Pauze</a:t>
            </a:r>
            <a:endParaRPr lang="nl-NL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8" b="8019"/>
          <a:stretch/>
        </p:blipFill>
        <p:spPr bwMode="auto">
          <a:xfrm>
            <a:off x="0" y="-963488"/>
            <a:ext cx="9217024" cy="81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2312" y="21851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geschiedenis van onze Nederlandse VVT zorg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400800" cy="3960440"/>
          </a:xfrm>
        </p:spPr>
        <p:txBody>
          <a:bodyPr>
            <a:normAutofit/>
          </a:bodyPr>
          <a:lstStyle/>
          <a:p>
            <a:r>
              <a:rPr lang="nl-NL" u="sng" dirty="0">
                <a:hlinkClick r:id="rId4"/>
              </a:rPr>
              <a:t>https://</a:t>
            </a:r>
            <a:r>
              <a:rPr lang="nl-NL" u="sng" dirty="0" smtClean="0">
                <a:hlinkClick r:id="rId4"/>
              </a:rPr>
              <a:t>www.youtube.com/watch?v=OvG2h1Foin4</a:t>
            </a:r>
            <a:endParaRPr lang="nl-NL" u="sng" dirty="0" smtClean="0"/>
          </a:p>
          <a:p>
            <a:endParaRPr lang="nl-NL" u="sng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Noteer de verschillende vormen van zorg: instellingen en andere organisaties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8" b="8019"/>
          <a:stretch/>
        </p:blipFill>
        <p:spPr bwMode="auto">
          <a:xfrm>
            <a:off x="-73024" y="-1094509"/>
            <a:ext cx="9217024" cy="81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zorg van nu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1205346"/>
            <a:ext cx="6400800" cy="445590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Ontzuiling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AWBZ: van ruime vergoeding naar het opsplitsen van de wet.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WLZ, WMO.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Mensen blijven langer thuis wonen.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Verzorgingstehuizen: scheiden wonen/ zorg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Verpleeghuizen: scherpere voorwaarden voor wachtlijsten 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248</Words>
  <Application>Microsoft Office PowerPoint</Application>
  <PresentationFormat>Diavoorstelling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The Lady with the Lamp</vt:lpstr>
      <vt:lpstr>Programma vandaag</vt:lpstr>
      <vt:lpstr>Huiswerk</vt:lpstr>
      <vt:lpstr>Hoe was de zorg vroeger georganiseerd?</vt:lpstr>
      <vt:lpstr>Filmpje Florence Nightingale</vt:lpstr>
      <vt:lpstr>Geschiedenis van de VVT</vt:lpstr>
      <vt:lpstr>Pauze</vt:lpstr>
      <vt:lpstr>De geschiedenis van onze Nederlandse VVT zorg</vt:lpstr>
      <vt:lpstr>De zorg van nu</vt:lpstr>
      <vt:lpstr>PowerPoint-presentatie</vt:lpstr>
      <vt:lpstr>De toekomst van de zorg</vt:lpstr>
      <vt:lpstr>Puzzelopdracht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geschiedenis van de VVT</dc:title>
  <dc:creator>Annie</dc:creator>
  <cp:lastModifiedBy>A.R. Niemeijer</cp:lastModifiedBy>
  <cp:revision>17</cp:revision>
  <dcterms:created xsi:type="dcterms:W3CDTF">2016-02-14T13:05:00Z</dcterms:created>
  <dcterms:modified xsi:type="dcterms:W3CDTF">2016-02-15T11:35:57Z</dcterms:modified>
</cp:coreProperties>
</file>